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7" r:id="rId3"/>
    <p:sldId id="260" r:id="rId4"/>
    <p:sldId id="288" r:id="rId5"/>
    <p:sldId id="264" r:id="rId6"/>
    <p:sldId id="286" r:id="rId7"/>
    <p:sldId id="292" r:id="rId8"/>
    <p:sldId id="291" r:id="rId9"/>
    <p:sldId id="290" r:id="rId10"/>
    <p:sldId id="272" r:id="rId11"/>
    <p:sldId id="274" r:id="rId12"/>
    <p:sldId id="281" r:id="rId13"/>
    <p:sldId id="282" r:id="rId14"/>
    <p:sldId id="29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83D78-BE4D-4738-BDCC-7749791F5930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6A7D0-8046-4C77-9AD5-B70CD8C5C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6A7D0-8046-4C77-9AD5-B70CD8C5CC4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59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1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60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86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72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48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68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3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36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97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66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23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E6AE-D447-4641-86CE-3BF021723DAA}" type="datetimeFigureOut">
              <a:rPr lang="nl-NL" smtClean="0"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925-3A6D-4F69-8DED-AF1A0F83B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78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5888" r="391" b="5386"/>
          <a:stretch/>
        </p:blipFill>
        <p:spPr>
          <a:xfrm>
            <a:off x="-10829" y="-102160"/>
            <a:ext cx="9165658" cy="492078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-27726" y="566124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wonen 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voor spoedzoekers</a:t>
            </a: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-27727" y="5127620"/>
            <a:ext cx="9143999" cy="648072"/>
          </a:xfrm>
        </p:spPr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rgbClr val="FF0000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Flexwonen</a:t>
            </a:r>
            <a:r>
              <a:rPr lang="nl-NL" dirty="0" smtClean="0">
                <a:solidFill>
                  <a:srgbClr val="FF0000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rPr>
              <a:t> bij Wooninc.</a:t>
            </a:r>
            <a:endParaRPr lang="nl-NL" dirty="0">
              <a:solidFill>
                <a:srgbClr val="FF0000"/>
              </a:solidFill>
              <a:latin typeface="Lucida Sans Unicode" panose="020B0602030504020204" pitchFamily="34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5"/>
          <a:stretch/>
        </p:blipFill>
        <p:spPr>
          <a:xfrm>
            <a:off x="0" y="1628801"/>
            <a:ext cx="9143999" cy="5229200"/>
          </a:xfrm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Josephinehof</a:t>
            </a:r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Geldrop</a:t>
            </a:r>
            <a:endParaRPr lang="nl-NL" sz="3600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7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28800"/>
            <a:ext cx="11200961" cy="522920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Kortonjo</a:t>
            </a:r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Eindhoven</a:t>
            </a:r>
            <a:endParaRPr lang="nl-NL" sz="3600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9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Exploitatie</a:t>
            </a:r>
            <a:endParaRPr lang="nl-NL" sz="36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277072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Kasstroom uit huur</a:t>
            </a: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Commerciële/sociale prijs</a:t>
            </a: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Minimaal onderhoud</a:t>
            </a:r>
            <a:endParaRPr lang="nl-N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ea typeface="Segoe Print" charset="0"/>
              <a:cs typeface="Lucida Sans Unicode" panose="020B0602030504020204" pitchFamily="34" charset="0"/>
            </a:endParaRP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Bijdrage voor huismeester</a:t>
            </a: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Schoonmaken intern</a:t>
            </a: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Energielasten hoofdelijk</a:t>
            </a:r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Exploitatie </a:t>
            </a:r>
            <a:r>
              <a:rPr lang="nl-NL" sz="3600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Genderhof</a:t>
            </a:r>
            <a:endParaRPr lang="nl-NL" sz="36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84723"/>
              </p:ext>
            </p:extLst>
          </p:nvPr>
        </p:nvGraphicFramePr>
        <p:xfrm>
          <a:off x="467544" y="1887483"/>
          <a:ext cx="8208912" cy="38267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2952328"/>
              </a:tblGrid>
              <a:tr h="637785">
                <a:tc>
                  <a:txBody>
                    <a:bodyPr/>
                    <a:lstStyle/>
                    <a:p>
                      <a:r>
                        <a:rPr lang="nl-NL" sz="2800" b="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Investering (2010)</a:t>
                      </a:r>
                      <a:endParaRPr lang="nl-NL" sz="2800" b="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€ 4.600.000</a:t>
                      </a:r>
                      <a:endParaRPr lang="nl-NL" sz="2800" b="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</a:tr>
              <a:tr h="637785"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Marktwaarde</a:t>
                      </a:r>
                      <a:endParaRPr lang="nl-NL" sz="28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€ 4.446.000</a:t>
                      </a:r>
                      <a:endParaRPr lang="nl-NL" sz="28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</a:tr>
              <a:tr h="637785"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Huurkasstroom</a:t>
                      </a:r>
                      <a:endParaRPr lang="nl-NL" sz="28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€ 1.000.000</a:t>
                      </a:r>
                      <a:endParaRPr lang="nl-NL" sz="28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</a:tr>
              <a:tr h="637785"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Exploitatielasten</a:t>
                      </a:r>
                      <a:endParaRPr lang="nl-NL" sz="28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€ 550.000</a:t>
                      </a:r>
                      <a:endParaRPr lang="nl-NL" sz="28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</a:tr>
              <a:tr h="637785"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Rendement investering </a:t>
                      </a:r>
                      <a:r>
                        <a:rPr lang="nl-NL" sz="10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(netto)</a:t>
                      </a:r>
                      <a:endParaRPr lang="nl-NL" sz="10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10%</a:t>
                      </a:r>
                      <a:endParaRPr lang="nl-NL" sz="28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</a:tr>
              <a:tr h="637785"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Maatschappelijk rendement</a:t>
                      </a:r>
                      <a:endParaRPr lang="nl-NL" sz="28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47535B"/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groot</a:t>
                      </a:r>
                      <a:endParaRPr lang="nl-NL" sz="2800" dirty="0">
                        <a:solidFill>
                          <a:srgbClr val="47535B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3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 smtClean="0"/>
          </a:p>
        </p:txBody>
      </p:sp>
      <p:pic>
        <p:nvPicPr>
          <p:cNvPr id="5122" name="Picture 2" descr="http://www.leuvenklimaatneutraal.be/sites/default/files/field/image/LKN2030_Vraagte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57" y="2348880"/>
            <a:ext cx="5128867" cy="3826925"/>
          </a:xfrm>
          <a:prstGeom prst="rect">
            <a:avLst/>
          </a:prstGeom>
          <a:noFill/>
        </p:spPr>
      </p:pic>
      <p:sp>
        <p:nvSpPr>
          <p:cNvPr id="6" name="Wolkvormige toelichting 5"/>
          <p:cNvSpPr/>
          <p:nvPr/>
        </p:nvSpPr>
        <p:spPr>
          <a:xfrm>
            <a:off x="4860032" y="1595347"/>
            <a:ext cx="3217334" cy="1507066"/>
          </a:xfrm>
          <a:prstGeom prst="cloudCallout">
            <a:avLst>
              <a:gd name="adj1" fmla="val -69709"/>
              <a:gd name="adj2" fmla="val 83641"/>
            </a:avLst>
          </a:prstGeom>
          <a:solidFill>
            <a:srgbClr val="959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>
              <a:lnSpc>
                <a:spcPct val="114000"/>
              </a:lnSpc>
            </a:pPr>
            <a:r>
              <a:rPr lang="nl-NL" sz="4800" dirty="0" smtClean="0">
                <a:solidFill>
                  <a:srgbClr val="FFFFFF"/>
                </a:solidFill>
              </a:rPr>
              <a:t>Vragen?</a:t>
            </a:r>
            <a:endParaRPr lang="nl-NL" sz="4800" dirty="0" err="1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0" b="7700"/>
          <a:stretch/>
        </p:blipFill>
        <p:spPr>
          <a:xfrm>
            <a:off x="1" y="1628801"/>
            <a:ext cx="9143999" cy="5229200"/>
          </a:xfrm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Genderhof</a:t>
            </a:r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Eindhoven</a:t>
            </a:r>
            <a:endParaRPr lang="nl-NL" sz="3600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Aanleiding</a:t>
            </a:r>
            <a:endParaRPr lang="nl-NL" sz="36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277072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Scheiding wonen en zorg</a:t>
            </a: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Langer zelfstandig wonen</a:t>
            </a: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Gedateerd vastgoed</a:t>
            </a: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Leeglopende complexen</a:t>
            </a:r>
            <a:endParaRPr lang="nl-NL" dirty="0" smtClean="0"/>
          </a:p>
          <a:p>
            <a:pPr lvl="8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6" b="43197"/>
          <a:stretch/>
        </p:blipFill>
        <p:spPr>
          <a:xfrm>
            <a:off x="0" y="1734965"/>
            <a:ext cx="9154829" cy="5123036"/>
          </a:xfrm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Alternatief</a:t>
            </a:r>
            <a:endParaRPr lang="nl-NL" sz="3600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2708920"/>
            <a:ext cx="9144000" cy="33843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67202" y="3105368"/>
            <a:ext cx="79928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Sloop/nieuwbouw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(nog geen investeringsmogelijkheden)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Antikraak </a:t>
            </a:r>
            <a:r>
              <a:rPr lang="nl-NL" dirty="0">
                <a:solidFill>
                  <a:prstClr val="black">
                    <a:lumMod val="65000"/>
                    <a:lumOff val="35000"/>
                  </a:prst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(nauwelijks opbrengst, wel kosten)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Reguliere verhuur </a:t>
            </a:r>
            <a:r>
              <a:rPr lang="nl-NL" dirty="0">
                <a:solidFill>
                  <a:prstClr val="black">
                    <a:lumMod val="65000"/>
                    <a:lumOff val="35000"/>
                  </a:prst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(maximale opbrengst, inflexibel door huurrecht)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Flexwonen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(flexibel voor Wooninc. en huurder, hoge opbrengst)</a:t>
            </a:r>
            <a:endParaRPr lang="nl-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Flexwonen</a:t>
            </a:r>
            <a:endParaRPr lang="nl-NL" sz="36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277072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Voorkomt leegstand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Veel vraag door spoedzoekers 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/>
            </a:r>
            <a:b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</a:br>
            <a:r>
              <a:rPr lang="nl-N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(</a:t>
            </a:r>
            <a:r>
              <a:rPr lang="nl-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Prioriteit = huisvesting niet kwalitatief)</a:t>
            </a: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Passend 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toewijzen</a:t>
            </a:r>
            <a:endParaRPr lang="nl-N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ea typeface="Segoe Print" charset="0"/>
              <a:cs typeface="Lucida Sans Unicode" panose="020B0602030504020204" pitchFamily="34" charset="0"/>
            </a:endParaRP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Huurprijs niet leidend</a:t>
            </a:r>
          </a:p>
          <a:p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Onderhoudslasten minimaal</a:t>
            </a:r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0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/>
          <a:stretch/>
        </p:blipFill>
        <p:spPr>
          <a:xfrm>
            <a:off x="0" y="1639018"/>
            <a:ext cx="9154829" cy="5246365"/>
          </a:xfrm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Resultaat</a:t>
            </a:r>
            <a:endParaRPr lang="nl-NL" sz="3600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1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/>
          <a:stretch/>
        </p:blipFill>
        <p:spPr>
          <a:xfrm>
            <a:off x="0" y="1639018"/>
            <a:ext cx="9154829" cy="5246365"/>
          </a:xfrm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Resultaat</a:t>
            </a:r>
            <a:endParaRPr lang="nl-NL" sz="3600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2708920"/>
            <a:ext cx="9144000" cy="33843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67202" y="3105368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30 nationaliteiten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ea typeface="Segoe Print" charset="0"/>
              <a:cs typeface="Lucida Sans Unicode" panose="020B0602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Zelfstandig wonen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Arm en rijk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ea typeface="Segoe Print" charset="0"/>
              <a:cs typeface="Lucida Sans Unicode" panose="020B0602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Werkenden en niet werkenden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Jong en oud</a:t>
            </a:r>
            <a:endParaRPr lang="nl-N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/>
          <a:stretch/>
        </p:blipFill>
        <p:spPr>
          <a:xfrm>
            <a:off x="0" y="1639018"/>
            <a:ext cx="9154829" cy="5246365"/>
          </a:xfrm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Doelgroepen</a:t>
            </a:r>
            <a:endParaRPr lang="nl-NL" sz="3600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2708920"/>
            <a:ext cx="9144000" cy="33843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67202" y="3105368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Arbeidsmigranten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Statushouders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Studenten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ea typeface="Segoe Print" charset="0"/>
              <a:cs typeface="Lucida Sans Unicode" panose="020B0602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Brainport werkers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Relatiebreuk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GGzE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groepswonen</a:t>
            </a:r>
            <a:endParaRPr lang="nl-N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2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/>
          <a:stretch/>
        </p:blipFill>
        <p:spPr>
          <a:xfrm>
            <a:off x="0" y="1639018"/>
            <a:ext cx="9154829" cy="5246365"/>
          </a:xfrm>
          <a:ln>
            <a:noFill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730424"/>
            <a:ext cx="8229600" cy="898376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Beheer</a:t>
            </a:r>
            <a:endParaRPr lang="nl-NL" sz="3600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2708920"/>
            <a:ext cx="9144000" cy="33843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67202" y="3105368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Fysieke aanwezigheid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Korte lijnen (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FB en Digitaal Platform)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ea typeface="Segoe Print" charset="0"/>
              <a:cs typeface="Lucida Sans Unicode" panose="020B0602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Wederkerigheid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ea typeface="Segoe Print" charset="0"/>
              <a:cs typeface="Lucida Sans Unicode" panose="020B0602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Huismeester/beveiliging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Segoe Print" charset="0"/>
                <a:cs typeface="Lucida Sans Unicode" panose="020B0602030504020204" pitchFamily="34" charset="0"/>
              </a:rPr>
              <a:t>Geen ontruimingen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Overlast direct oplossen</a:t>
            </a:r>
            <a:endParaRPr lang="nl-N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679" y="54868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6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157</Words>
  <Application>Microsoft Office PowerPoint</Application>
  <PresentationFormat>Diavoorstelling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Flexwonen bij Wooninc.</vt:lpstr>
      <vt:lpstr>Genderhof Eindhoven</vt:lpstr>
      <vt:lpstr>Aanleiding</vt:lpstr>
      <vt:lpstr>Alternatief</vt:lpstr>
      <vt:lpstr>Flexwonen</vt:lpstr>
      <vt:lpstr>Resultaat</vt:lpstr>
      <vt:lpstr>Resultaat</vt:lpstr>
      <vt:lpstr>Doelgroepen</vt:lpstr>
      <vt:lpstr>Beheer</vt:lpstr>
      <vt:lpstr>Josephinehof Geldrop</vt:lpstr>
      <vt:lpstr>Kortonjo Eindhoven</vt:lpstr>
      <vt:lpstr>Exploitatie</vt:lpstr>
      <vt:lpstr>Exploitatie Genderhof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Wooninc.flexwonen</dc:title>
  <dc:creator>Stephanie Rambonnet</dc:creator>
  <cp:lastModifiedBy>Lierop, Sandra van</cp:lastModifiedBy>
  <cp:revision>34</cp:revision>
  <dcterms:created xsi:type="dcterms:W3CDTF">2016-08-11T09:34:20Z</dcterms:created>
  <dcterms:modified xsi:type="dcterms:W3CDTF">2017-03-30T08:05:58Z</dcterms:modified>
</cp:coreProperties>
</file>